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6727" r:id="rId12"/>
  </p:sldMasterIdLst>
  <p:notesMasterIdLst>
    <p:notesMasterId r:id="rId14"/>
  </p:notesMasterIdLst>
  <p:sldIdLst>
    <p:sldId id="303" r:id="rId16"/>
    <p:sldId id="314" r:id="rId17"/>
    <p:sldId id="315" r:id="rId18"/>
    <p:sldId id="316" r:id="rId19"/>
    <p:sldId id="317" r:id="rId20"/>
    <p:sldId id="311" r:id="rId21"/>
    <p:sldId id="318" r:id="rId22"/>
    <p:sldId id="319" r:id="rId23"/>
    <p:sldId id="305" r:id="rId24"/>
    <p:sldId id="313" r:id="rId25"/>
    <p:sldId id="320" r:id="rId26"/>
    <p:sldId id="312" r:id="rId27"/>
    <p:sldId id="300" r:id="rId28"/>
    <p:sldId id="310" r:id="rId29"/>
    <p:sldId id="307" r:id="rId30"/>
    <p:sldId id="308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slide" Target="slides/slide10.xml"></Relationship><Relationship Id="rId26" Type="http://schemas.openxmlformats.org/officeDocument/2006/relationships/slide" Target="slides/slide11.xml"></Relationship><Relationship Id="rId27" Type="http://schemas.openxmlformats.org/officeDocument/2006/relationships/slide" Target="slides/slide12.xml"></Relationship><Relationship Id="rId28" Type="http://schemas.openxmlformats.org/officeDocument/2006/relationships/slide" Target="slides/slide13.xml"></Relationship><Relationship Id="rId29" Type="http://schemas.openxmlformats.org/officeDocument/2006/relationships/slide" Target="slides/slide14.xml"></Relationship><Relationship Id="rId30" Type="http://schemas.openxmlformats.org/officeDocument/2006/relationships/slide" Target="slides/slide15.xml"></Relationship><Relationship Id="rId31" Type="http://schemas.openxmlformats.org/officeDocument/2006/relationships/slide" Target="slides/slide16.xml"></Relationship><Relationship Id="rId48" Type="http://schemas.openxmlformats.org/officeDocument/2006/relationships/viewProps" Target="viewProps.xml"></Relationship><Relationship Id="rId49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slide" Target="../slides/slide11.xml"></Relationship><Relationship Id="rId2" Type="http://schemas.openxmlformats.org/officeDocument/2006/relationships/notesMaster" Target="../notesMasters/notesMaster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slide" Target="../slides/slide5.xml"></Relationship><Relationship Id="rId2" Type="http://schemas.openxmlformats.org/officeDocument/2006/relationships/notesMaster" Target="../notesMasters/notesMaster1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slide" Target="../slides/slide7.xml"></Relationship><Relationship Id="rId2" Type="http://schemas.openxmlformats.org/officeDocument/2006/relationships/notesMaster" Target="../notesMasters/notesMaster1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slide" Target="../slides/slide8.xml"></Relationship><Relationship Id="rId2" Type="http://schemas.openxmlformats.org/officeDocument/2006/relationships/notesMaster" Target="../notesMasters/notesMaster1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210" cy="308991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210" cy="36042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5610" cy="46228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583" r:id="rId1"/>
    <p:sldLayoutId id="2147486584" r:id="rId2"/>
    <p:sldLayoutId id="2147486585" r:id="rId3"/>
    <p:sldLayoutId id="2147486586" r:id="rId4"/>
    <p:sldLayoutId id="2147486587" r:id="rId5"/>
    <p:sldLayoutId id="2147486588" r:id="rId6"/>
    <p:sldLayoutId id="2147486589" r:id="rId7"/>
    <p:sldLayoutId id="2147486590" r:id="rId8"/>
    <p:sldLayoutId id="2147486591" r:id="rId9"/>
    <p:sldLayoutId id="2147486592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4" Type="http://schemas.openxmlformats.org/officeDocument/2006/relationships/image" Target="../media/fImage5168685389358.png"></Relationship><Relationship Id="rId6" Type="http://schemas.openxmlformats.org/officeDocument/2006/relationships/image" Target="../media/fImage2961291708467.png"></Relationship><Relationship Id="rId8" Type="http://schemas.openxmlformats.org/officeDocument/2006/relationships/image" Target="../media/fImage4208225641.png"></Relationship><Relationship Id="rId9" Type="http://schemas.openxmlformats.org/officeDocument/2006/relationships/slideLayout" Target="../slideLayouts/slideLayout5.xml"></Relationship></Relationships>
</file>

<file path=ppt/slides/_rels/slide10.xml.rels><?xml version="1.0" encoding="UTF-8"?>
<Relationships xmlns="http://schemas.openxmlformats.org/package/2006/relationships"><Relationship Id="rId5" Type="http://schemas.openxmlformats.org/officeDocument/2006/relationships/notesSlide" Target="../notesSlides/notesSlide10.xml"></Relationship><Relationship Id="rId7" Type="http://schemas.openxmlformats.org/officeDocument/2006/relationships/image" Target="../media/fImage82542946827.png"></Relationship><Relationship Id="rId8" Type="http://schemas.openxmlformats.org/officeDocument/2006/relationships/image" Target="../media/fImage85473349961.png"></Relationship><Relationship Id="rId9" Type="http://schemas.openxmlformats.org/officeDocument/2006/relationships/image" Target="../media/fImage21865337491.png"></Relationship><Relationship Id="rId10" Type="http://schemas.openxmlformats.org/officeDocument/2006/relationships/image" Target="../media/fImage186523392995.png"></Relationship><Relationship Id="rId11" Type="http://schemas.openxmlformats.org/officeDocument/2006/relationships/slideLayout" Target="../slideLayouts/slideLayout5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53933541942.png"></Relationship><Relationship Id="rId3" Type="http://schemas.openxmlformats.org/officeDocument/2006/relationships/image" Target="../media/fImage103403554827.png"></Relationship><Relationship Id="rId4" Type="http://schemas.openxmlformats.org/officeDocument/2006/relationships/notesSlide" Target="../notesSlides/notesSlide11.xml"></Relationship></Relationships>
</file>

<file path=ppt/slides/_rels/slide12.xml.rels><?xml version="1.0" encoding="UTF-8"?>
<Relationships xmlns="http://schemas.openxmlformats.org/package/2006/relationships"><Relationship Id="rId4" Type="http://schemas.openxmlformats.org/officeDocument/2006/relationships/notesSlide" Target="../notesSlides/notesSlide12.xml"></Relationship><Relationship Id="rId5" Type="http://schemas.openxmlformats.org/officeDocument/2006/relationships/image" Target="../media/fImage455093175436.png"></Relationship><Relationship Id="rId6" Type="http://schemas.openxmlformats.org/officeDocument/2006/relationships/slideLayout" Target="../slideLayouts/slideLayout5.xml"></Relationship></Relationships>
</file>

<file path=ppt/slides/_rels/slide13.xml.rels><?xml version="1.0" encoding="UTF-8"?>
<Relationships xmlns="http://schemas.openxmlformats.org/package/2006/relationships"><Relationship Id="rId6" Type="http://schemas.openxmlformats.org/officeDocument/2006/relationships/notesSlide" Target="../notesSlides/notesSlide13.xml"></Relationship><Relationship Id="rId7" Type="http://schemas.openxmlformats.org/officeDocument/2006/relationships/image" Target="../media/fImage56082249169.png"></Relationship><Relationship Id="rId8" Type="http://schemas.openxmlformats.org/officeDocument/2006/relationships/image" Target="../media/fImage56082265724.png"></Relationship><Relationship Id="rId9" Type="http://schemas.openxmlformats.org/officeDocument/2006/relationships/image" Target="../media/fImage56082271478.png"></Relationship><Relationship Id="rId10" Type="http://schemas.openxmlformats.org/officeDocument/2006/relationships/image" Target="../media/fImage596682319358.png"></Relationship><Relationship Id="rId11" Type="http://schemas.openxmlformats.org/officeDocument/2006/relationships/image" Target="../media/fImage596682326962.png"></Relationship><Relationship Id="rId12" Type="http://schemas.openxmlformats.org/officeDocument/2006/relationships/image" Target="../media/fImage596682334464.png"></Relationship><Relationship Id="rId13" Type="http://schemas.openxmlformats.org/officeDocument/2006/relationships/image" Target="../media/fImage596682345705.png"></Relationship><Relationship Id="rId14" Type="http://schemas.openxmlformats.org/officeDocument/2006/relationships/image" Target="../media/fImage596682358145.png"></Relationship><Relationship Id="rId15" Type="http://schemas.openxmlformats.org/officeDocument/2006/relationships/image" Target="../media/fImage596682363281.png"></Relationship><Relationship Id="rId16" Type="http://schemas.openxmlformats.org/officeDocument/2006/relationships/slideLayout" Target="../slideLayouts/slideLayout5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73076326341.png"></Relationship><Relationship Id="rId5" Type="http://schemas.openxmlformats.org/officeDocument/2006/relationships/notesSlide" Target="../notesSlides/notesSlide14.xml"></Relationship><Relationship Id="rId6" Type="http://schemas.openxmlformats.org/officeDocument/2006/relationships/slideLayout" Target="../slideLayouts/slideLayout5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107332741942.png"></Relationship><Relationship Id="rId3" Type="http://schemas.openxmlformats.org/officeDocument/2006/relationships/image" Target="../media/fImage980562754827.png"></Relationship><Relationship Id="rId4" Type="http://schemas.openxmlformats.org/officeDocument/2006/relationships/image" Target="../media/fImage14902795436.png"></Relationship><Relationship Id="rId5" Type="http://schemas.openxmlformats.org/officeDocument/2006/relationships/image" Target="../media/fImage107332842391.png"></Relationship><Relationship Id="rId6" Type="http://schemas.openxmlformats.org/officeDocument/2006/relationships/image" Target="../media/fImage6759662854604.png"></Relationship><Relationship Id="rId7" Type="http://schemas.openxmlformats.org/officeDocument/2006/relationships/notesSlide" Target="../notesSlides/notesSlide15.xml"></Relationship><Relationship Id="rId8" Type="http://schemas.openxmlformats.org/officeDocument/2006/relationships/slideLayout" Target="../slideLayouts/slideLayout5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107332883902.png"></Relationship><Relationship Id="rId3" Type="http://schemas.openxmlformats.org/officeDocument/2006/relationships/image" Target="../media/fImage10733300153.png"></Relationship><Relationship Id="rId4" Type="http://schemas.openxmlformats.org/officeDocument/2006/relationships/image" Target="../media/fImage7714302292.png"></Relationship><Relationship Id="rId5" Type="http://schemas.openxmlformats.org/officeDocument/2006/relationships/image" Target="../media/fImage60883042382.png"></Relationship><Relationship Id="rId6" Type="http://schemas.openxmlformats.org/officeDocument/2006/relationships/image" Target="../media/fImage57563057421.png"></Relationship><Relationship Id="rId7" Type="http://schemas.openxmlformats.org/officeDocument/2006/relationships/notesSlide" Target="../notesSlides/notesSlide16.xml"></Relationship><Relationship Id="rId8" Type="http://schemas.openxmlformats.org/officeDocument/2006/relationships/slideLayout" Target="../slideLayouts/slideLayout5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232802708467.png"></Relationship><Relationship Id="rId3" Type="http://schemas.openxmlformats.org/officeDocument/2006/relationships/image" Target="../media/fImage3373102726334.png"></Relationship><Relationship Id="rId4" Type="http://schemas.openxmlformats.org/officeDocument/2006/relationships/image" Target="../media/fImage250412736500.png"></Relationship><Relationship Id="rId5" Type="http://schemas.openxmlformats.org/officeDocument/2006/relationships/notesSlide" Target="../notesSlides/notesSlide2.xml"></Relationship><Relationship Id="rId6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465732759169.png"></Relationship><Relationship Id="rId3" Type="http://schemas.openxmlformats.org/officeDocument/2006/relationships/image" Target="../media/fImage385232765724.png"></Relationship><Relationship Id="rId4" Type="http://schemas.openxmlformats.org/officeDocument/2006/relationships/image" Target="../media/fImage1104816841.png"></Relationship><Relationship Id="rId5" Type="http://schemas.openxmlformats.org/officeDocument/2006/relationships/image" Target="../media/fImage440121716334.png"></Relationship><Relationship Id="rId6" Type="http://schemas.openxmlformats.org/officeDocument/2006/relationships/notesSlide" Target="../notesSlides/notesSlide3.xml"></Relationship><Relationship Id="rId7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364812586500.png"></Relationship><Relationship Id="rId3" Type="http://schemas.openxmlformats.org/officeDocument/2006/relationships/image" Target="../media/fImage5402352609169.png"></Relationship><Relationship Id="rId4" Type="http://schemas.openxmlformats.org/officeDocument/2006/relationships/image" Target="../media/fImage436362665724.png"></Relationship><Relationship Id="rId5" Type="http://schemas.openxmlformats.org/officeDocument/2006/relationships/notesSlide" Target="../notesSlides/notesSlide4.xml"></Relationship><Relationship Id="rId6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234723221478.png"></Relationship><Relationship Id="rId3" Type="http://schemas.openxmlformats.org/officeDocument/2006/relationships/image" Target="../media/fImage2232628941.png"></Relationship><Relationship Id="rId4" Type="http://schemas.openxmlformats.org/officeDocument/2006/relationships/image" Target="../media/fImage848532908467.png"></Relationship><Relationship Id="rId5" Type="http://schemas.openxmlformats.org/officeDocument/2006/relationships/notesSlide" Target="../notesSlides/notesSlide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36554823641.png"></Relationship><Relationship Id="rId3" Type="http://schemas.openxmlformats.org/officeDocument/2006/relationships/image" Target="../media/fImage1026462388467.png"></Relationship><Relationship Id="rId4" Type="http://schemas.openxmlformats.org/officeDocument/2006/relationships/image" Target="../media/fImage1514582396334.png"></Relationship><Relationship Id="rId5" Type="http://schemas.openxmlformats.org/officeDocument/2006/relationships/image" Target="../media/fImage921732406500.png"></Relationship><Relationship Id="rId7" Type="http://schemas.openxmlformats.org/officeDocument/2006/relationships/notesSlide" Target="../notesSlides/notesSlide6.xml"></Relationship><Relationship Id="rId8" Type="http://schemas.openxmlformats.org/officeDocument/2006/relationships/image" Target="../media/fImage330252086334.png"></Relationship><Relationship Id="rId9" Type="http://schemas.openxmlformats.org/officeDocument/2006/relationships/image" Target="../media/fImage43202096500.png"></Relationship><Relationship Id="rId10" Type="http://schemas.openxmlformats.org/officeDocument/2006/relationships/image" Target="../media/fImage22432119169.png"></Relationship><Relationship Id="rId11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59493095724.png"></Relationship><Relationship Id="rId3" Type="http://schemas.openxmlformats.org/officeDocument/2006/relationships/image" Target="../media/fImage185003101478.png"></Relationship><Relationship Id="rId4" Type="http://schemas.openxmlformats.org/officeDocument/2006/relationships/image" Target="../media/fImage70763189358.png"></Relationship><Relationship Id="rId5" Type="http://schemas.openxmlformats.org/officeDocument/2006/relationships/image" Target="../media/fImage191383216962.png"></Relationship><Relationship Id="rId6" Type="http://schemas.openxmlformats.org/officeDocument/2006/relationships/notesSlide" Target="../notesSlides/notesSlide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70763274464.png"></Relationship><Relationship Id="rId3" Type="http://schemas.openxmlformats.org/officeDocument/2006/relationships/image" Target="../media/fImage191383285705.png"></Relationship><Relationship Id="rId4" Type="http://schemas.openxmlformats.org/officeDocument/2006/relationships/image" Target="../media/fImage77343328145.png"></Relationship><Relationship Id="rId5" Type="http://schemas.openxmlformats.org/officeDocument/2006/relationships/image" Target="../media/fImage185003333281.png"></Relationship><Relationship Id="rId6" Type="http://schemas.openxmlformats.org/officeDocument/2006/relationships/notesSlide" Target="../notesSlides/notesSlide8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fImage3141955414464.png"></Relationship><Relationship Id="rId4" Type="http://schemas.openxmlformats.org/officeDocument/2006/relationships/image" Target="../media/fImage2487565495705.png"></Relationship><Relationship Id="rId5" Type="http://schemas.openxmlformats.org/officeDocument/2006/relationships/notesSlide" Target="../notesSlides/notesSlide9.xml"></Relationship><Relationship Id="rId6" Type="http://schemas.openxmlformats.org/officeDocument/2006/relationships/image" Target="../media/fImage2377021146500.png"></Relationship><Relationship Id="rId7" Type="http://schemas.openxmlformats.org/officeDocument/2006/relationships/image" Target="../media/fImage5918822621478.png"></Relationship><Relationship Id="rId8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691380" y="335280"/>
            <a:ext cx="28124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Cloud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6" name="Rect 0"/>
          <p:cNvSpPr txBox="1">
            <a:spLocks/>
          </p:cNvSpPr>
          <p:nvPr/>
        </p:nvSpPr>
        <p:spPr>
          <a:xfrm rot="0">
            <a:off x="1187450" y="2803525"/>
            <a:ext cx="4175760" cy="34163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클라우드는 무료 애플리케이션 기준 20 CCU를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클라우드의 경우 클라이언트에서 보내는 데이터를 처리할 수 있는 환경이 필요합니다.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포톤 클라우드는 중앙 호스팅에서 환경을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하지만 호스팅을 개인이 하지 않으므로 제어할 수 있는 영역이 제한됩니다.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8" name="그림 1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89355" y="1359535"/>
            <a:ext cx="1599565" cy="1083310"/>
          </a:xfrm>
          <a:prstGeom prst="rect"/>
          <a:noFill/>
        </p:spPr>
      </p:pic>
      <p:pic>
        <p:nvPicPr>
          <p:cNvPr id="1131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91840" y="1163955"/>
            <a:ext cx="2112645" cy="1471930"/>
          </a:xfrm>
          <a:prstGeom prst="rect"/>
          <a:noFill/>
        </p:spPr>
      </p:pic>
      <p:pic>
        <p:nvPicPr>
          <p:cNvPr id="1132" name="그림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165225"/>
            <a:ext cx="4173855" cy="3665220"/>
          </a:xfrm>
          <a:prstGeom prst="roundRect"/>
          <a:solidFill>
            <a:srgbClr val="EDEDED"/>
          </a:solidFill>
        </p:spPr>
      </p:pic>
      <p:sp>
        <p:nvSpPr>
          <p:cNvPr id="1133" name="텍스트 상자 10"/>
          <p:cNvSpPr txBox="1">
            <a:spLocks/>
          </p:cNvSpPr>
          <p:nvPr/>
        </p:nvSpPr>
        <p:spPr>
          <a:xfrm rot="0">
            <a:off x="6812280" y="4986020"/>
            <a:ext cx="417576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첫 번째로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Google에서 </a:t>
            </a:r>
            <a:r>
              <a:rPr lang="ko-KR" sz="1800">
                <a:latin typeface="맑은 고딕" charset="0"/>
                <a:ea typeface="맑은 고딕" charset="0"/>
              </a:rPr>
              <a:t>Photon</a:t>
            </a:r>
            <a:r>
              <a:rPr sz="1800">
                <a:latin typeface="맑은 고딕" charset="0"/>
                <a:ea typeface="맑은 고딕" charset="0"/>
              </a:rPr>
              <a:t>을 입력하고 </a:t>
            </a:r>
            <a:r>
              <a:rPr lang="ko-KR" sz="1800">
                <a:latin typeface="맑은 고딕" charset="0"/>
                <a:ea typeface="맑은 고딕" charset="0"/>
              </a:rPr>
              <a:t>Photon Engine : 글로벌 크로스 플랫폼 실시간 게임 개발</a:t>
            </a:r>
            <a:r>
              <a:rPr sz="1800">
                <a:latin typeface="맑은 고딕" charset="0"/>
                <a:ea typeface="맑은 고딕" charset="0"/>
              </a:rPr>
              <a:t>이라는 사이트에 접속합니다.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198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여덟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텍스트 상자 74"/>
          <p:cNvSpPr txBox="1">
            <a:spLocks/>
          </p:cNvSpPr>
          <p:nvPr/>
        </p:nvSpPr>
        <p:spPr>
          <a:xfrm rot="0">
            <a:off x="6442075" y="4955540"/>
            <a:ext cx="429006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</a:t>
            </a:r>
            <a:r>
              <a:rPr lang="ko-KR" sz="1800">
                <a:latin typeface="맑은 고딕" charset="0"/>
                <a:ea typeface="맑은 고딕" charset="0"/>
              </a:rPr>
              <a:t> 포톤 네트워크를 사용하기 위해 MonoBehaviourPunCallbacks 클래스를 상속 받도록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0" name="그림 18" descr="C:/Users/Admin1/AppData/Roaming/PolarisOffice/ETemp/21428_21008664/fImage82542946827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42710" y="3682365"/>
            <a:ext cx="4381500" cy="1223010"/>
          </a:xfrm>
          <a:prstGeom prst="roundRect"/>
          <a:solidFill>
            <a:srgbClr val="EDEDED"/>
          </a:solidFill>
        </p:spPr>
      </p:pic>
      <p:pic>
        <p:nvPicPr>
          <p:cNvPr id="1141" name="그림 45" descr="C:/Users/Admin1/AppData/Roaming/PolarisOffice/ETemp/21428_21008664/fImage8547334996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90035" y="1920240"/>
            <a:ext cx="1280795" cy="2253615"/>
          </a:xfrm>
          <a:prstGeom prst="roundRect"/>
          <a:solidFill>
            <a:srgbClr val="EDEDED"/>
          </a:solidFill>
        </p:spPr>
      </p:pic>
      <p:pic>
        <p:nvPicPr>
          <p:cNvPr id="1142" name="그림 49" descr="C:/Users/Admin1/AppData/Roaming/PolarisOffice/ETemp/21428_21008664/fImage21865337491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60475" y="1296670"/>
            <a:ext cx="2708275" cy="3509010"/>
          </a:xfrm>
          <a:prstGeom prst="roundRect"/>
          <a:solidFill>
            <a:srgbClr val="EDEDED"/>
          </a:solidFill>
        </p:spPr>
      </p:pic>
      <p:sp>
        <p:nvSpPr>
          <p:cNvPr id="1143" name="텍스트 상자 50"/>
          <p:cNvSpPr txBox="1">
            <a:spLocks/>
          </p:cNvSpPr>
          <p:nvPr/>
        </p:nvSpPr>
        <p:spPr>
          <a:xfrm rot="0">
            <a:off x="1259840" y="4960620"/>
            <a:ext cx="411099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UI에서 Text 2개를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그다음으로 Region Text라는 이름과 Lobby라는 이름으로 각각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4" name="그림 51" descr="C:/Users/Admin1/AppData/Roaming/PolarisOffice/ETemp/21428_21008664/fImage186523392995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42710" y="1296670"/>
            <a:ext cx="4394835" cy="1538605"/>
          </a:xfrm>
          <a:prstGeom prst="roundRect"/>
          <a:solidFill>
            <a:srgbClr val="EDEDED"/>
          </a:solidFill>
        </p:spPr>
      </p:pic>
      <p:sp>
        <p:nvSpPr>
          <p:cNvPr id="1145" name="텍스트 상자 54"/>
          <p:cNvSpPr txBox="1">
            <a:spLocks/>
          </p:cNvSpPr>
          <p:nvPr/>
        </p:nvSpPr>
        <p:spPr>
          <a:xfrm rot="0">
            <a:off x="6438900" y="2866390"/>
            <a:ext cx="438531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Join Room 오브젝트를 선택하고 앵커와 위치를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198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아홉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Rect 0"/>
          <p:cNvSpPr txBox="1">
            <a:spLocks/>
          </p:cNvSpPr>
          <p:nvPr/>
        </p:nvSpPr>
        <p:spPr>
          <a:xfrm rot="0">
            <a:off x="6450330" y="4173855"/>
            <a:ext cx="424116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Update( ) 함수에서 Data 클래스에 있는 count 변수에 따라 currentlobby 텍스트의 텍스트가 변경될 수 있도록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이제 currentregion 텍스트는 설정된 지역을 출력하도록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3" name="Rect 0"/>
          <p:cNvSpPr txBox="1">
            <a:spLocks/>
          </p:cNvSpPr>
          <p:nvPr/>
        </p:nvSpPr>
        <p:spPr>
          <a:xfrm rot="0">
            <a:off x="1255395" y="4121150"/>
            <a:ext cx="4107180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그다음으로 Button과 Text 변수를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서버에 접속할 수 있는 Connect( ) 함수를 생성하고 포톤 서버로 접속하는 포톤 함수를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6" name="그림 57" descr="C:/Users/Admin1/AppData/Roaming/PolarisOffice/ETemp/21428_21008664/fImage539335419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1745" y="1304925"/>
            <a:ext cx="4100830" cy="2694305"/>
          </a:xfrm>
          <a:prstGeom prst="rect"/>
          <a:noFill/>
        </p:spPr>
      </p:pic>
      <p:pic>
        <p:nvPicPr>
          <p:cNvPr id="1147" name="그림 60" descr="C:/Users/Admin1/AppData/Roaming/PolarisOffice/ETemp/21428_21008664/fImage103403554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50965" y="1306830"/>
            <a:ext cx="4238625" cy="26924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646295" y="361315"/>
            <a:ext cx="291084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Join the Room</a:t>
            </a:r>
            <a:r>
              <a:rPr lang="ko-KR"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188720" y="3934460"/>
            <a:ext cx="3957955" cy="23082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JoinRoom( ) 함수는 로비에서 원하는 룸으로 접속하기 위해 사용하는 함수입니다.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JoinRandomRoom( ) 함수는 로비에서 룸으로 입장하기 위해 랜덤으로 선택하여 룸을 입장하는 함수입니다.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8" name="그림 33" descr="C:/Users/Admin1/AppData/Roaming/PolarisOffice/ETemp/21428_21008664/fImage45509317543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90625" y="1255395"/>
            <a:ext cx="3956050" cy="253619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상자 276"/>
          <p:cNvSpPr txBox="1">
            <a:spLocks/>
          </p:cNvSpPr>
          <p:nvPr/>
        </p:nvSpPr>
        <p:spPr>
          <a:xfrm rot="0">
            <a:off x="4732020" y="302260"/>
            <a:ext cx="274129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Master </a:t>
            </a:r>
            <a:r>
              <a:rPr lang="ko-KR" sz="3000" b="1">
                <a:latin typeface="맑은 고딕" charset="0"/>
                <a:ea typeface="맑은 고딕" charset="0"/>
              </a:rPr>
              <a:t>Server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pic>
        <p:nvPicPr>
          <p:cNvPr id="23" name="그림 2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10995" y="1379220"/>
            <a:ext cx="2217420" cy="1522730"/>
          </a:xfrm>
          <a:prstGeom prst="roundRect"/>
          <a:solidFill>
            <a:srgbClr val="EDEDED"/>
          </a:solidFill>
        </p:spPr>
      </p:pic>
      <p:sp>
        <p:nvSpPr>
          <p:cNvPr id="24" name="텍스트 상자 28"/>
          <p:cNvSpPr txBox="1">
            <a:spLocks/>
          </p:cNvSpPr>
          <p:nvPr/>
        </p:nvSpPr>
        <p:spPr>
          <a:xfrm rot="0">
            <a:off x="1443355" y="4857115"/>
            <a:ext cx="776224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Master Server에 접근하게 되면 로비에 접근하게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로비는 여러 개가 존재할 수 있으며, 로비 안에는 룸이 존재합니다.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룸도 여러 개를 생성할 수 있고 선택하여 접속할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90465" y="1372870"/>
            <a:ext cx="2217420" cy="1522730"/>
          </a:xfrm>
          <a:prstGeom prst="roundRect"/>
          <a:solidFill>
            <a:srgbClr val="EDEDED"/>
          </a:solidFill>
        </p:spPr>
      </p:pic>
      <p:pic>
        <p:nvPicPr>
          <p:cNvPr id="26" name="그림 3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61045" y="1375410"/>
            <a:ext cx="2217420" cy="1522730"/>
          </a:xfrm>
          <a:prstGeom prst="roundRect"/>
          <a:solidFill>
            <a:srgbClr val="EDEDED"/>
          </a:solidFill>
        </p:spPr>
      </p:pic>
      <p:sp>
        <p:nvSpPr>
          <p:cNvPr id="27" name="도형 31"/>
          <p:cNvSpPr>
            <a:spLocks/>
          </p:cNvSpPr>
          <p:nvPr/>
        </p:nvSpPr>
        <p:spPr>
          <a:xfrm rot="5400000">
            <a:off x="2569210" y="3110865"/>
            <a:ext cx="305435" cy="272415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32"/>
          <p:cNvSpPr>
            <a:spLocks/>
          </p:cNvSpPr>
          <p:nvPr/>
        </p:nvSpPr>
        <p:spPr>
          <a:xfrm rot="5400000">
            <a:off x="5948680" y="3104515"/>
            <a:ext cx="305435" cy="272415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33"/>
          <p:cNvSpPr>
            <a:spLocks/>
          </p:cNvSpPr>
          <p:nvPr/>
        </p:nvSpPr>
        <p:spPr>
          <a:xfrm rot="5400000">
            <a:off x="9319260" y="3107055"/>
            <a:ext cx="305435" cy="272415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" name="그림 34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7800" y="3552190"/>
            <a:ext cx="1143000" cy="925830"/>
          </a:xfrm>
          <a:prstGeom prst="roundRect"/>
          <a:solidFill>
            <a:srgbClr val="EDEDED"/>
          </a:solidFill>
        </p:spPr>
      </p:pic>
      <p:pic>
        <p:nvPicPr>
          <p:cNvPr id="31" name="그림 3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61310" y="3554730"/>
            <a:ext cx="1142365" cy="925195"/>
          </a:xfrm>
          <a:prstGeom prst="roundRect"/>
          <a:solidFill>
            <a:srgbClr val="EDEDED"/>
          </a:solidFill>
        </p:spPr>
      </p:pic>
      <p:pic>
        <p:nvPicPr>
          <p:cNvPr id="32" name="그림 3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0285" y="3530600"/>
            <a:ext cx="1142365" cy="925195"/>
          </a:xfrm>
          <a:prstGeom prst="roundRect"/>
          <a:solidFill>
            <a:srgbClr val="EDEDED"/>
          </a:solidFill>
        </p:spPr>
      </p:pic>
      <p:pic>
        <p:nvPicPr>
          <p:cNvPr id="33" name="그림 3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34430" y="3542030"/>
            <a:ext cx="1142365" cy="925195"/>
          </a:xfrm>
          <a:prstGeom prst="roundRect"/>
          <a:solidFill>
            <a:srgbClr val="EDEDED"/>
          </a:solidFill>
        </p:spPr>
      </p:pic>
      <p:pic>
        <p:nvPicPr>
          <p:cNvPr id="34" name="그림 40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99755" y="3533140"/>
            <a:ext cx="1142365" cy="925195"/>
          </a:xfrm>
          <a:prstGeom prst="roundRect"/>
          <a:solidFill>
            <a:srgbClr val="EDEDED"/>
          </a:solidFill>
        </p:spPr>
      </p:pic>
      <p:pic>
        <p:nvPicPr>
          <p:cNvPr id="35" name="그림 4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13900" y="3544570"/>
            <a:ext cx="1142365" cy="92519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648200" y="340360"/>
            <a:ext cx="290576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Create a Room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280160" y="3760470"/>
            <a:ext cx="4074160" cy="23082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CreateRoom( ) 함수는 내가 원하는 룸의 이름을 설정하고 룸에 대한 옵션을 설정할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JoinOrCreateRoom( ) 함수는 로비에서 룸으로 입장할 때 룸이 없으면 생성하고, 룸이 있다면 현재 원하는 룸으로 접속하는 함수입니다.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6" name="그림 28" descr="C:/Users/Admin1/AppData/Roaming/PolarisOffice/ETemp/21428_21008664/fImage730763263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80160" y="1346835"/>
            <a:ext cx="4082415" cy="22117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845050" y="407670"/>
            <a:ext cx="249999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Photon View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470025" y="4687570"/>
            <a:ext cx="776224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Photon View 스크립트를 추가하면 포톤 네트워크에 연결(동기화)될 수 있는 객체가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네트워크 객체로 인식되면 네트워크에서 불러올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5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75105" y="1446530"/>
            <a:ext cx="1975485" cy="2702560"/>
          </a:xfrm>
          <a:prstGeom prst="roundRect"/>
          <a:solidFill>
            <a:srgbClr val="EDEDED"/>
          </a:solidFill>
        </p:spPr>
      </p:pic>
      <p:pic>
        <p:nvPicPr>
          <p:cNvPr id="25" name="그림 5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09795" y="2105660"/>
            <a:ext cx="1556385" cy="1387475"/>
          </a:xfrm>
          <a:prstGeom prst="rect"/>
          <a:noFill/>
        </p:spPr>
      </p:pic>
      <p:sp>
        <p:nvSpPr>
          <p:cNvPr id="26" name="도형 58"/>
          <p:cNvSpPr>
            <a:spLocks/>
          </p:cNvSpPr>
          <p:nvPr/>
        </p:nvSpPr>
        <p:spPr>
          <a:xfrm rot="0">
            <a:off x="3728085" y="264604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도형 59"/>
          <p:cNvSpPr>
            <a:spLocks/>
          </p:cNvSpPr>
          <p:nvPr/>
        </p:nvSpPr>
        <p:spPr>
          <a:xfrm rot="0">
            <a:off x="4218940" y="267017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9" name="그림 6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79795" y="3269615"/>
            <a:ext cx="1365250" cy="646430"/>
          </a:xfrm>
          <a:prstGeom prst="roundRect"/>
          <a:solidFill>
            <a:srgbClr val="EDEDED"/>
          </a:solidFill>
        </p:spPr>
      </p:pic>
      <p:sp>
        <p:nvSpPr>
          <p:cNvPr id="31" name="도형 65"/>
          <p:cNvSpPr>
            <a:spLocks/>
          </p:cNvSpPr>
          <p:nvPr/>
        </p:nvSpPr>
        <p:spPr>
          <a:xfrm rot="0">
            <a:off x="6386195" y="266763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66"/>
          <p:cNvSpPr>
            <a:spLocks/>
          </p:cNvSpPr>
          <p:nvPr/>
        </p:nvSpPr>
        <p:spPr>
          <a:xfrm rot="0">
            <a:off x="6955155" y="265493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4" name="그림 7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06360" y="1443990"/>
            <a:ext cx="1975485" cy="2702560"/>
          </a:xfrm>
          <a:prstGeom prst="roundRect"/>
          <a:solidFill>
            <a:srgbClr val="EDEDED"/>
          </a:solidFill>
        </p:spPr>
      </p:pic>
      <p:pic>
        <p:nvPicPr>
          <p:cNvPr id="35" name="그림 7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93505" y="962660"/>
            <a:ext cx="1357630" cy="1016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3830955" y="407670"/>
            <a:ext cx="454088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Photon Synchronization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470025" y="4687570"/>
            <a:ext cx="7762240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서로 각자의 게임 오브젝트를 조작하기 위해서는 IsMine으로 자기 자신일 때만 동작할 수 있도록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서로 각자의 화면에 이동과 회전의 정보를 반영하기 위해 Photon Transfrom View 스크립트를 컴포넌트에 부착합니다.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63040" y="2321560"/>
            <a:ext cx="1525905" cy="1815465"/>
          </a:xfrm>
          <a:prstGeom prst="roundRect"/>
          <a:solidFill>
            <a:srgbClr val="EDEDED"/>
          </a:solidFill>
        </p:spPr>
      </p:pic>
      <p:pic>
        <p:nvPicPr>
          <p:cNvPr id="35" name="그림 7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79190" y="1559560"/>
            <a:ext cx="1226820" cy="1393825"/>
          </a:xfrm>
          <a:prstGeom prst="roundRect"/>
          <a:solidFill>
            <a:srgbClr val="EDEDED"/>
          </a:solidFill>
        </p:spPr>
      </p:pic>
      <p:pic>
        <p:nvPicPr>
          <p:cNvPr id="36" name="그림 7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50685" y="1833245"/>
            <a:ext cx="4227195" cy="2251075"/>
          </a:xfrm>
          <a:prstGeom prst="rect"/>
          <a:noFill/>
        </p:spPr>
      </p:pic>
      <p:pic>
        <p:nvPicPr>
          <p:cNvPr id="38" name="그림 7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678045" y="2559685"/>
            <a:ext cx="883285" cy="787400"/>
          </a:xfrm>
          <a:prstGeom prst="roundRect"/>
          <a:solidFill>
            <a:srgbClr val="EDEDED"/>
          </a:solidFill>
        </p:spPr>
      </p:pic>
      <p:pic>
        <p:nvPicPr>
          <p:cNvPr id="39" name="그림 8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676525" y="3686810"/>
            <a:ext cx="883285" cy="79946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첫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텍스트 상자 14"/>
          <p:cNvSpPr txBox="1">
            <a:spLocks/>
          </p:cNvSpPr>
          <p:nvPr/>
        </p:nvSpPr>
        <p:spPr>
          <a:xfrm rot="0">
            <a:off x="1290320" y="2906395"/>
            <a:ext cx="40887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Photon 사이트에서 로그인을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3645535"/>
            <a:ext cx="4097020" cy="1922780"/>
          </a:xfrm>
          <a:prstGeom prst="roundRect"/>
          <a:solidFill>
            <a:srgbClr val="EDEDED"/>
          </a:solidFill>
        </p:spPr>
      </p:pic>
      <p:sp>
        <p:nvSpPr>
          <p:cNvPr id="1038" name="텍스트 상자 19"/>
          <p:cNvSpPr txBox="1">
            <a:spLocks/>
          </p:cNvSpPr>
          <p:nvPr/>
        </p:nvSpPr>
        <p:spPr>
          <a:xfrm rot="0">
            <a:off x="1290320" y="5625465"/>
            <a:ext cx="410527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로그인 화면에서 회원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9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1279525"/>
            <a:ext cx="4101465" cy="1552575"/>
          </a:xfrm>
          <a:prstGeom prst="rect"/>
          <a:noFill/>
        </p:spPr>
      </p:pic>
      <p:pic>
        <p:nvPicPr>
          <p:cNvPr id="1040" name="그림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4820" y="1281430"/>
            <a:ext cx="4321810" cy="4278630"/>
          </a:xfrm>
          <a:prstGeom prst="roundRect"/>
          <a:solidFill>
            <a:srgbClr val="EDEDED"/>
          </a:solidFill>
        </p:spPr>
      </p:pic>
      <p:sp>
        <p:nvSpPr>
          <p:cNvPr id="1041" name="텍스트 상자 26"/>
          <p:cNvSpPr txBox="1">
            <a:spLocks/>
          </p:cNvSpPr>
          <p:nvPr/>
        </p:nvSpPr>
        <p:spPr>
          <a:xfrm rot="0">
            <a:off x="6817360" y="5628005"/>
            <a:ext cx="431927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다음 사용하고 있는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Email 주소를 입력하고 신규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Rect 0"/>
          <p:cNvSpPr txBox="1">
            <a:spLocks/>
          </p:cNvSpPr>
          <p:nvPr/>
        </p:nvSpPr>
        <p:spPr>
          <a:xfrm rot="0">
            <a:off x="1179830" y="2942590"/>
            <a:ext cx="412115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관리 화면으로 이동하여 새 어플리케이션 만들기를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7925" y="1350645"/>
            <a:ext cx="4191635" cy="1403985"/>
          </a:xfrm>
          <a:prstGeom prst="roundRect"/>
          <a:solidFill>
            <a:srgbClr val="EDEDED"/>
          </a:solidFill>
        </p:spPr>
      </p:pic>
      <p:pic>
        <p:nvPicPr>
          <p:cNvPr id="1038" name="그림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9195" y="3775710"/>
            <a:ext cx="4181475" cy="1723390"/>
          </a:xfrm>
          <a:prstGeom prst="roundRect"/>
          <a:solidFill>
            <a:srgbClr val="EDEDED"/>
          </a:solidFill>
        </p:spPr>
      </p:pic>
      <p:sp>
        <p:nvSpPr>
          <p:cNvPr id="1039" name="텍스트 상자 37"/>
          <p:cNvSpPr txBox="1">
            <a:spLocks/>
          </p:cNvSpPr>
          <p:nvPr/>
        </p:nvSpPr>
        <p:spPr>
          <a:xfrm rot="0">
            <a:off x="1173480" y="5603875"/>
            <a:ext cx="419862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Photon 종류와 이름을 설정하고 작성하기를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0" name="텍스트 상자 53"/>
          <p:cNvSpPr txBox="1">
            <a:spLocks/>
          </p:cNvSpPr>
          <p:nvPr/>
        </p:nvSpPr>
        <p:spPr>
          <a:xfrm rot="0">
            <a:off x="6863715" y="4429760"/>
            <a:ext cx="409638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Window에서 Asset Store를 선택합니다.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그리고 Asset Store에서 PUN 2를 검색하고 PUN </a:t>
            </a:r>
            <a:r>
              <a:rPr lang="ko-KR" sz="1800">
                <a:latin typeface="맑은 고딕" charset="0"/>
                <a:ea typeface="맑은 고딕" charset="0"/>
              </a:rPr>
              <a:t>2 - FREE </a:t>
            </a:r>
            <a:r>
              <a:rPr sz="1800">
                <a:latin typeface="맑은 고딕" charset="0"/>
                <a:ea typeface="맑은 고딕" charset="0"/>
              </a:rPr>
              <a:t>에셋을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1" name="그림 5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66890" y="1278255"/>
            <a:ext cx="1819910" cy="2912745"/>
          </a:xfrm>
          <a:prstGeom prst="roundRect"/>
          <a:solidFill>
            <a:srgbClr val="EDEDED"/>
          </a:solidFill>
        </p:spPr>
      </p:pic>
      <p:pic>
        <p:nvPicPr>
          <p:cNvPr id="1042" name="그림 5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841105" y="1281430"/>
            <a:ext cx="2122805" cy="29025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2" name="텍스트 상자 50"/>
          <p:cNvSpPr txBox="1">
            <a:spLocks/>
          </p:cNvSpPr>
          <p:nvPr/>
        </p:nvSpPr>
        <p:spPr>
          <a:xfrm rot="0">
            <a:off x="6812280" y="5572125"/>
            <a:ext cx="423735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PUN 2 - FREE에 있는 파일을 내 프로젝트에 포함시킵니다.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3" name="그림 5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4110" y="3948430"/>
            <a:ext cx="4227195" cy="1828165"/>
          </a:xfrm>
          <a:prstGeom prst="roundRect"/>
          <a:solidFill>
            <a:srgbClr val="EDEDED"/>
          </a:solidFill>
        </p:spPr>
      </p:pic>
      <p:sp>
        <p:nvSpPr>
          <p:cNvPr id="1044" name="텍스트 상자 57"/>
          <p:cNvSpPr txBox="1">
            <a:spLocks/>
          </p:cNvSpPr>
          <p:nvPr/>
        </p:nvSpPr>
        <p:spPr>
          <a:xfrm rot="0">
            <a:off x="1132840" y="5852795"/>
            <a:ext cx="389826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Accept를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5" name="그림 5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8555" y="1342390"/>
            <a:ext cx="4231640" cy="1706880"/>
          </a:xfrm>
          <a:prstGeom prst="rect"/>
          <a:noFill/>
        </p:spPr>
      </p:pic>
      <p:sp>
        <p:nvSpPr>
          <p:cNvPr id="1046" name="텍스트 상자 59"/>
          <p:cNvSpPr txBox="1">
            <a:spLocks/>
          </p:cNvSpPr>
          <p:nvPr/>
        </p:nvSpPr>
        <p:spPr>
          <a:xfrm rot="0">
            <a:off x="1135380" y="3153410"/>
            <a:ext cx="423481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</a:t>
            </a:r>
            <a:r>
              <a:rPr lang="ko-KR" sz="1800">
                <a:latin typeface="맑은 고딕" charset="0"/>
                <a:ea typeface="맑은 고딕" charset="0"/>
              </a:rPr>
              <a:t>음 PUN 2 - FREE 에셋을 Import합니다.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7" name="그림 7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6565" y="1345565"/>
            <a:ext cx="4234815" cy="40322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9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33235" y="5260975"/>
            <a:ext cx="408241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PhotonServerSettings의 App Id Pun에 자신의 Pun App ID를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6" name="Picture " descr="C:/Users/Admin1/AppData/Roaming/PolarisOffice/ETemp/21428_21008664/fImage23472322147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91565" y="1282065"/>
            <a:ext cx="4287520" cy="3326130"/>
          </a:xfrm>
          <a:prstGeom prst="rect"/>
          <a:noFill/>
        </p:spPr>
      </p:pic>
      <p:sp>
        <p:nvSpPr>
          <p:cNvPr id="1137" name="Rect 0"/>
          <p:cNvSpPr txBox="1">
            <a:spLocks/>
          </p:cNvSpPr>
          <p:nvPr/>
        </p:nvSpPr>
        <p:spPr>
          <a:xfrm rot="0">
            <a:off x="1080135" y="4705985"/>
            <a:ext cx="4290060" cy="15087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Window에서 Photon Unity Networking을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Highlight Server Settings를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8" name="Picture " descr="C:/Users/Admin1/AppData/Roaming/PolarisOffice/ETemp/21428_21008664/fImage22326289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277620"/>
            <a:ext cx="4079240" cy="1333500"/>
          </a:xfrm>
          <a:prstGeom prst="roundRect"/>
          <a:solidFill>
            <a:srgbClr val="EDEDED"/>
          </a:solidFill>
        </p:spPr>
      </p:pic>
      <p:pic>
        <p:nvPicPr>
          <p:cNvPr id="1139" name="Picture " descr="C:/Users/Admin1/AppData/Roaming/PolarisOffice/ETemp/21428_21008664/fImage84853290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41490" y="2785110"/>
            <a:ext cx="4081780" cy="237807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331335" y="445135"/>
            <a:ext cx="35363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다섯 번째 튜토리얼</a:t>
            </a:r>
            <a:r>
              <a:rPr lang="ko-KR"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048385" y="4196715"/>
            <a:ext cx="4287520" cy="20320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서버는 멀리 떨어진 플레이어와 연결이 좋지 않은 것을 방지하기 위해 지역이 설정되어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전 세계적으로 지역이 분리되어 있으며, Ping을 측정하여 가장 적합한 지역을 설정합니다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7275" y="1636395"/>
            <a:ext cx="2528570" cy="2191385"/>
          </a:xfrm>
          <a:prstGeom prst="rect"/>
          <a:noFill/>
        </p:spPr>
      </p:pic>
      <p:pic>
        <p:nvPicPr>
          <p:cNvPr id="27" name="그림 4" descr="C:/Users/Admin1/AppData/Roaming/PolarisOffice/ETemp/21428_21008664/fImage102646238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3020" y="1382395"/>
            <a:ext cx="1553210" cy="654685"/>
          </a:xfrm>
          <a:prstGeom prst="rect"/>
          <a:noFill/>
        </p:spPr>
      </p:pic>
      <p:pic>
        <p:nvPicPr>
          <p:cNvPr id="28" name="그림 5" descr="C:/Users/Admin1/AppData/Roaming/PolarisOffice/ETemp/21428_21008664/fImage151458239633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37305" y="2287270"/>
            <a:ext cx="1558290" cy="655955"/>
          </a:xfrm>
          <a:prstGeom prst="rect"/>
          <a:noFill/>
        </p:spPr>
      </p:pic>
      <p:pic>
        <p:nvPicPr>
          <p:cNvPr id="29" name="그림 6" descr="C:/Users/Admin1/AppData/Roaming/PolarisOffice/ETemp/21428_21008664/fImage92173240650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0480" y="3234055"/>
            <a:ext cx="1553845" cy="656590"/>
          </a:xfrm>
          <a:prstGeom prst="rect"/>
          <a:noFill/>
        </p:spPr>
      </p:pic>
      <p:pic>
        <p:nvPicPr>
          <p:cNvPr id="30" name="그림 9" descr="C:/Users/Admin1/AppData/Roaming/PolarisOffice/ETemp/21428_21008664/fImage330252086334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379855"/>
            <a:ext cx="2644140" cy="2627630"/>
          </a:xfrm>
          <a:prstGeom prst="roundRect"/>
          <a:solidFill>
            <a:srgbClr val="EDEDED"/>
          </a:solidFill>
        </p:spPr>
      </p:pic>
      <p:pic>
        <p:nvPicPr>
          <p:cNvPr id="31" name="그림 10" descr="C:/Users/Admin1/AppData/Roaming/PolarisOffice/ETemp/21428_21008664/fImage43202096500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84105" y="1577975"/>
            <a:ext cx="998220" cy="1174115"/>
          </a:xfrm>
          <a:prstGeom prst="roundRect"/>
          <a:solidFill>
            <a:srgbClr val="EDEDED"/>
          </a:solidFill>
        </p:spPr>
      </p:pic>
      <p:sp>
        <p:nvSpPr>
          <p:cNvPr id="32" name="텍스트 상자 13"/>
          <p:cNvSpPr txBox="1">
            <a:spLocks/>
          </p:cNvSpPr>
          <p:nvPr/>
        </p:nvSpPr>
        <p:spPr>
          <a:xfrm rot="0">
            <a:off x="6824980" y="4163695"/>
            <a:ext cx="435673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 빈 게임 오브젝트를 생성하고 Photon Manager라는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그런 다음 PhotonManager 스크립트를 생성하고 PhotonManager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3" name="그림 14" descr="C:/Users/Admin1/AppData/Roaming/PolarisOffice/ETemp/21428_21008664/fImage22432119169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140315" y="3125470"/>
            <a:ext cx="705485" cy="772795"/>
          </a:xfrm>
          <a:prstGeom prst="roundRect"/>
          <a:solidFill>
            <a:srgbClr val="EDEDED"/>
          </a:solidFill>
        </p:spPr>
      </p:pic>
      <p:cxnSp>
        <p:nvCxnSpPr>
          <p:cNvPr id="34" name="도형 17"/>
          <p:cNvCxnSpPr/>
          <p:nvPr/>
        </p:nvCxnSpPr>
        <p:spPr>
          <a:xfrm rot="0" flipH="1" flipV="1">
            <a:off x="10482580" y="2751455"/>
            <a:ext cx="10795" cy="37465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198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여섯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33235" y="3980815"/>
            <a:ext cx="403288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sz="1800">
                <a:latin typeface="맑은 고딕" charset="0"/>
                <a:ea typeface="맑은 고딕" charset="0"/>
              </a:rPr>
              <a:t>다음으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UI에서 Button을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Join Room이라는 이름으로 정의하고 하위 오브젝트의 텍스트는 Join Room Text라는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1" name="Picture " descr="C:/Users/Admin1/AppData/Roaming/PolarisOffice/ETemp/21428_21008664/fImage5949309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81780" y="1920240"/>
            <a:ext cx="1289050" cy="2402840"/>
          </a:xfrm>
          <a:prstGeom prst="roundRect"/>
          <a:solidFill>
            <a:srgbClr val="EDEDED"/>
          </a:solidFill>
        </p:spPr>
      </p:pic>
      <p:pic>
        <p:nvPicPr>
          <p:cNvPr id="1142" name="Picture " descr="C:/Users/Admin1/AppData/Roaming/PolarisOffice/ETemp/21428_21008664/fImage18500310147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20470" y="1280160"/>
            <a:ext cx="2679065" cy="3700145"/>
          </a:xfrm>
          <a:prstGeom prst="roundRect"/>
          <a:solidFill>
            <a:srgbClr val="EDEDED"/>
          </a:solidFill>
        </p:spPr>
      </p:pic>
      <p:sp>
        <p:nvSpPr>
          <p:cNvPr id="1143" name="텍스트 상자 30"/>
          <p:cNvSpPr txBox="1">
            <a:spLocks/>
          </p:cNvSpPr>
          <p:nvPr/>
        </p:nvSpPr>
        <p:spPr>
          <a:xfrm rot="0">
            <a:off x="1214120" y="5092065"/>
            <a:ext cx="415671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UI에서 Image를 생성한 다음 Ground라는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4" name="그림 36" descr="C:/Users/Admin1/AppData/Roaming/PolarisOffice/ETemp/21428_21008664/fImage7076318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18345" y="1639570"/>
            <a:ext cx="1246505" cy="1860550"/>
          </a:xfrm>
          <a:prstGeom prst="roundRect"/>
          <a:solidFill>
            <a:srgbClr val="EDEDED"/>
          </a:solidFill>
        </p:spPr>
      </p:pic>
      <p:pic>
        <p:nvPicPr>
          <p:cNvPr id="1145" name="그림 40" descr="C:/Users/Admin1/AppData/Roaming/PolarisOffice/ETemp/21428_21008664/fImage191383216962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280160"/>
            <a:ext cx="2444750" cy="256095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198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일곱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41490" y="4072255"/>
            <a:ext cx="403288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sz="1800">
                <a:latin typeface="맑은 고딕" charset="0"/>
                <a:ea typeface="맑은 고딕" charset="0"/>
              </a:rPr>
              <a:t>다음으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UI에서 Button을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Join Room이라는 이름으로 정의하고 하위 오브젝트의 텍스트는 Join Room Text라는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3" name="Rect 0"/>
          <p:cNvSpPr txBox="1">
            <a:spLocks/>
          </p:cNvSpPr>
          <p:nvPr/>
        </p:nvSpPr>
        <p:spPr>
          <a:xfrm rot="0">
            <a:off x="1214120" y="4352290"/>
            <a:ext cx="415671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UI에서 Image 2개를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그런 다음 Region Image라는 이름과 Lobby Image라는 이름으로 각각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4" name="Picture " descr="C:/Users/Admin1/AppData/Roaming/PolarisOffice/ETemp/21428_21008664/fImage7076327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18345" y="1639570"/>
            <a:ext cx="1246505" cy="1860550"/>
          </a:xfrm>
          <a:prstGeom prst="roundRect"/>
          <a:solidFill>
            <a:srgbClr val="EDEDED"/>
          </a:solidFill>
        </p:spPr>
      </p:pic>
      <p:pic>
        <p:nvPicPr>
          <p:cNvPr id="1145" name="Picture " descr="C:/Users/Admin1/AppData/Roaming/PolarisOffice/ETemp/21428_21008664/fImage19138328570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280160"/>
            <a:ext cx="2444750" cy="2560955"/>
          </a:xfrm>
          <a:prstGeom prst="roundRect"/>
          <a:solidFill>
            <a:srgbClr val="EDEDED"/>
          </a:solidFill>
        </p:spPr>
      </p:pic>
      <p:pic>
        <p:nvPicPr>
          <p:cNvPr id="1146" name="그림 41" descr="C:/Users/Admin1/AppData/Roaming/PolarisOffice/ETemp/21428_21008664/fImage773433281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73525" y="1901825"/>
            <a:ext cx="1305560" cy="1591310"/>
          </a:xfrm>
          <a:prstGeom prst="roundRect"/>
          <a:solidFill>
            <a:srgbClr val="EDEDED"/>
          </a:solidFill>
        </p:spPr>
      </p:pic>
      <p:pic>
        <p:nvPicPr>
          <p:cNvPr id="1147" name="그림 44" descr="C:/Users/Admin1/AppData/Roaming/PolarisOffice/ETemp/21428_21008664/fImage185003333281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20470" y="1271905"/>
            <a:ext cx="2679065" cy="296862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1266190" y="3269615"/>
            <a:ext cx="4077335" cy="28619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클라이언트가 서버로 처음 접속했을 때 Name Server에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접속했을 때 앱 ID와 게임 버전을 넘겨주고 인증 정보를 확인합니다.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인증 정보가 확인되면 인증 정보를 가지고 내부적으로 소켓 통신 거쳐서 마스터 서버로 이동하게 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342" descr="C:/Users/Admin1/AppData/Roaming/PolarisOffice/ETemp/21428_21008664/fImage314195541446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58000" y="1809115"/>
            <a:ext cx="1508125" cy="1832610"/>
          </a:xfrm>
          <a:prstGeom prst="rect"/>
          <a:noFill/>
        </p:spPr>
      </p:pic>
      <p:sp>
        <p:nvSpPr>
          <p:cNvPr id="26" name="텍스트 상자 344"/>
          <p:cNvSpPr txBox="1">
            <a:spLocks/>
          </p:cNvSpPr>
          <p:nvPr/>
        </p:nvSpPr>
        <p:spPr>
          <a:xfrm rot="0">
            <a:off x="1780540" y="1258570"/>
            <a:ext cx="124015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Client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345"/>
          <p:cNvSpPr txBox="1">
            <a:spLocks/>
          </p:cNvSpPr>
          <p:nvPr/>
        </p:nvSpPr>
        <p:spPr>
          <a:xfrm rot="0">
            <a:off x="6559550" y="1248410"/>
            <a:ext cx="232092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Name Server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1" name="그림 350" descr="C:/Users/Admin1/AppData/Roaming/PolarisOffice/ETemp/21428_21008664/fImage248756549570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288145" y="1807845"/>
            <a:ext cx="1653540" cy="1866900"/>
          </a:xfrm>
          <a:prstGeom prst="rect"/>
          <a:noFill/>
        </p:spPr>
      </p:pic>
      <p:sp>
        <p:nvSpPr>
          <p:cNvPr id="35" name="텍스트 상자 354"/>
          <p:cNvSpPr txBox="1">
            <a:spLocks/>
          </p:cNvSpPr>
          <p:nvPr/>
        </p:nvSpPr>
        <p:spPr>
          <a:xfrm rot="0">
            <a:off x="8932545" y="1252220"/>
            <a:ext cx="232092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Master Server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355"/>
          <p:cNvSpPr txBox="1">
            <a:spLocks/>
          </p:cNvSpPr>
          <p:nvPr/>
        </p:nvSpPr>
        <p:spPr>
          <a:xfrm rot="0">
            <a:off x="3761105" y="362585"/>
            <a:ext cx="465963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Server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Structure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356"/>
          <p:cNvSpPr>
            <a:spLocks/>
          </p:cNvSpPr>
          <p:nvPr/>
        </p:nvSpPr>
        <p:spPr>
          <a:xfrm rot="0">
            <a:off x="8460740" y="2613660"/>
            <a:ext cx="303530" cy="23431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9" name="그림 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052570" y="1922780"/>
            <a:ext cx="1291590" cy="996315"/>
          </a:xfrm>
          <a:prstGeom prst="rect"/>
          <a:noFill/>
        </p:spPr>
      </p:pic>
      <p:pic>
        <p:nvPicPr>
          <p:cNvPr id="40" name="그림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955" y="1878965"/>
            <a:ext cx="1905000" cy="1203960"/>
          </a:xfrm>
          <a:prstGeom prst="rect"/>
          <a:noFill/>
        </p:spPr>
      </p:pic>
      <p:sp>
        <p:nvSpPr>
          <p:cNvPr id="41" name="도형 20"/>
          <p:cNvSpPr>
            <a:spLocks/>
          </p:cNvSpPr>
          <p:nvPr/>
        </p:nvSpPr>
        <p:spPr>
          <a:xfrm rot="0">
            <a:off x="8853170" y="2616200"/>
            <a:ext cx="303530" cy="23431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도형 21"/>
          <p:cNvSpPr>
            <a:spLocks/>
          </p:cNvSpPr>
          <p:nvPr/>
        </p:nvSpPr>
        <p:spPr>
          <a:xfrm rot="0">
            <a:off x="3241675" y="236474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22"/>
          <p:cNvSpPr>
            <a:spLocks/>
          </p:cNvSpPr>
          <p:nvPr/>
        </p:nvSpPr>
        <p:spPr>
          <a:xfrm rot="0">
            <a:off x="3608070" y="236728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64"/>
          <p:cNvSpPr txBox="1">
            <a:spLocks/>
          </p:cNvSpPr>
          <p:nvPr/>
        </p:nvSpPr>
        <p:spPr>
          <a:xfrm rot="0">
            <a:off x="6849745" y="3823970"/>
            <a:ext cx="4077970" cy="23082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여러 명의 클라이언트가 접속하는 경우 서로 다른 APP ID로 Name 서버에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마스터 서버는 각 게임 서버의 LoadLevel을 저장한 다음 게임 생성 요청이 들어오면 부하가 가장 낮은 게임 서버의 주소를 알려줍니다.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16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Killer Based</cp:lastModifiedBy>
  <dc:title>PowerPoint 프레젠테이션</dc:title>
  <cp:version>9.103.96.45032</cp:version>
  <dcterms:modified xsi:type="dcterms:W3CDTF">2020-11-06T09:17:06Z</dcterms:modified>
</cp:coreProperties>
</file>